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1" r:id="rId4"/>
    <p:sldId id="263" r:id="rId5"/>
    <p:sldId id="259" r:id="rId6"/>
    <p:sldId id="260" r:id="rId7"/>
    <p:sldId id="262" r:id="rId8"/>
    <p:sldId id="258" r:id="rId9"/>
    <p:sldId id="264" r:id="rId1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44" y="36"/>
      </p:cViewPr>
      <p:guideLst>
        <p:guide orient="horz" pos="2880"/>
        <p:guide pos="21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EBCD-42B2-487F-AEF9-3CD2A8AE552C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2FE3-E91C-4C9A-A685-258D1AD78A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07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2B83-4B9E-4BBF-A154-DC67C95955A7}" type="datetimeFigureOut">
              <a:rPr lang="ko-KR" altLang="en-US" smtClean="0"/>
              <a:t>2020-03-25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3CED-970E-4CB6-A23A-20392C39D0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file:///C:\Users\Peter\Documents\eBizMessenger_download\KM-AA-ENG.mp4" TargetMode="External"/><Relationship Id="rId1" Type="http://schemas.microsoft.com/office/2007/relationships/media" Target="file:///C:\Users\Peter\Documents\eBizMessenger_download\KM-AA-ENG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7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1067" r="22800" b="2374"/>
          <a:stretch>
            <a:fillRect/>
          </a:stretch>
        </p:blipFill>
        <p:spPr bwMode="auto">
          <a:xfrm>
            <a:off x="0" y="3635896"/>
            <a:ext cx="6858000" cy="578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6" y="8532440"/>
            <a:ext cx="21193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1196752" y="4788024"/>
            <a:ext cx="4680520" cy="1231687"/>
            <a:chOff x="1196752" y="4788024"/>
            <a:chExt cx="4680520" cy="1231687"/>
          </a:xfrm>
        </p:grpSpPr>
        <p:sp>
          <p:nvSpPr>
            <p:cNvPr id="14" name="TextBox 13"/>
            <p:cNvSpPr txBox="1"/>
            <p:nvPr/>
          </p:nvSpPr>
          <p:spPr>
            <a:xfrm>
              <a:off x="2773537" y="5004048"/>
              <a:ext cx="31037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>
                  <a:solidFill>
                    <a:schemeClr val="bg1"/>
                  </a:solidFill>
                  <a:latin typeface="Adobe 고딕 Std B" pitchFamily="34" charset="-127"/>
                  <a:ea typeface="Adobe 고딕 Std B" pitchFamily="34" charset="-127"/>
                </a:rPr>
                <a:t>AA - 01S</a:t>
              </a:r>
              <a:endParaRPr lang="ko-KR" altLang="en-US" sz="60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9641" y="478802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solidFill>
                    <a:schemeClr val="bg1"/>
                  </a:solidFill>
                  <a:latin typeface="Adobe 고딕 Std B" pitchFamily="34" charset="-127"/>
                  <a:ea typeface="Adobe 고딕 Std B" pitchFamily="34" charset="-127"/>
                </a:rPr>
                <a:t>+</a:t>
              </a:r>
              <a:endParaRPr lang="ko-KR" altLang="en-US" sz="36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6752" y="5076056"/>
              <a:ext cx="1462087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48680" y="3131840"/>
            <a:ext cx="13779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2000" dirty="0" smtClean="0">
                <a:solidFill>
                  <a:schemeClr val="bg1"/>
                </a:solidFill>
                <a:latin typeface="Adobe 고딕 Std B" pitchFamily="34" charset="-127"/>
                <a:ea typeface="宋体" panose="02010600030101010101" pitchFamily="2" charset="-122"/>
              </a:rPr>
              <a:t>气动</a:t>
            </a:r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zh-CN" altLang="ko-KR" sz="2000" dirty="0" smtClean="0">
                <a:solidFill>
                  <a:schemeClr val="bg1"/>
                </a:solidFill>
                <a:latin typeface="Adobe 고딕 Std B" pitchFamily="34" charset="-127"/>
                <a:ea typeface="宋体" panose="02010600030101010101" pitchFamily="2" charset="-122"/>
              </a:rPr>
              <a:t>模具</a:t>
            </a:r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20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3707904"/>
            <a:ext cx="6858000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0648" y="467544"/>
            <a:ext cx="417646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2017</a:t>
            </a: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年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,</a:t>
            </a:r>
            <a:r>
              <a:rPr lang="ko-KR" altLang="en-US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Adobe 고딕 Std B" pitchFamily="34" charset="-127"/>
              </a:rPr>
              <a:t> </a:t>
            </a:r>
            <a:endParaRPr lang="en-US" altLang="ko-KR" sz="2000" dirty="0" smtClean="0">
              <a:solidFill>
                <a:schemeClr val="accent5">
                  <a:lumMod val="75000"/>
                </a:schemeClr>
              </a:solidFill>
              <a:latin typeface="FZHuPo-M04T" pitchFamily="65" charset="-122"/>
              <a:ea typeface="FZHuPo-M04T" pitchFamily="65" charset="-122"/>
            </a:endParaRPr>
          </a:p>
          <a:p>
            <a:endParaRPr lang="en-US" altLang="ko-KR" sz="2000" dirty="0" smtClean="0">
              <a:solidFill>
                <a:schemeClr val="accent5">
                  <a:lumMod val="75000"/>
                </a:schemeClr>
              </a:solidFill>
              <a:latin typeface="FZHuPo-M04T" pitchFamily="65" charset="-122"/>
              <a:ea typeface="FZHuPo-M04T" pitchFamily="65" charset="-122"/>
            </a:endParaRPr>
          </a:p>
          <a:p>
            <a:r>
              <a:rPr lang="zh-CN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宋体" panose="02010600030101010101" pitchFamily="2" charset="-122"/>
              </a:rPr>
              <a:t>采用更加先进的技术及配置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, </a:t>
            </a:r>
          </a:p>
          <a:p>
            <a:r>
              <a:rPr lang="zh-CN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宋体" panose="02010600030101010101" pitchFamily="2" charset="-122"/>
              </a:rPr>
              <a:t>新推出的</a:t>
            </a: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KM </a:t>
            </a: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FZHuPo-M04T" pitchFamily="65" charset="-122"/>
              </a:rPr>
              <a:t>模具</a:t>
            </a:r>
            <a:r>
              <a:rPr lang="ko-KR" altLang="en-US" sz="2000" dirty="0" smtClean="0">
                <a:solidFill>
                  <a:schemeClr val="accent5">
                    <a:lumMod val="75000"/>
                  </a:schemeClr>
                </a:solidFill>
                <a:latin typeface="FZHuPo-M04T" pitchFamily="65" charset="-122"/>
                <a:ea typeface="Adobe 고딕 Std B" pitchFamily="34" charset="-127"/>
              </a:rPr>
              <a:t> </a:t>
            </a:r>
            <a:endParaRPr lang="en-US" altLang="ko-KR" sz="2000" dirty="0" smtClean="0">
              <a:solidFill>
                <a:schemeClr val="accent5">
                  <a:lumMod val="75000"/>
                </a:schemeClr>
              </a:solidFill>
              <a:latin typeface="FZHuPo-M04T" pitchFamily="65" charset="-122"/>
              <a:ea typeface="FZHuPo-M04T" pitchFamily="65" charset="-122"/>
            </a:endParaRPr>
          </a:p>
        </p:txBody>
      </p:sp>
      <p:pic>
        <p:nvPicPr>
          <p:cNvPr id="1030" name="Picture 6" descr="C:\Users\Peter\Google 드라이브\케이엠디지텍\어플리케이터\신형 어플리케이터\사진\누끼 작업(완료)\Applicator(NEW)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59" y="4953377"/>
            <a:ext cx="2808312" cy="2827280"/>
          </a:xfrm>
          <a:prstGeom prst="rect">
            <a:avLst/>
          </a:prstGeom>
          <a:noFill/>
          <a:effectLst>
            <a:outerShdw blurRad="63500" dist="50800" dir="60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9925"/>
          <a:stretch>
            <a:fillRect/>
          </a:stretch>
        </p:blipFill>
        <p:spPr bwMode="auto">
          <a:xfrm>
            <a:off x="4526583" y="0"/>
            <a:ext cx="2331417" cy="27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5288" y="5697736"/>
            <a:ext cx="14738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半永久性使用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2805" y="4953635"/>
            <a:ext cx="3465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以气压送端的方式，提供稳定的产品质量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118" y="6300192"/>
            <a:ext cx="19202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台可作业多种端子</a:t>
            </a:r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降低费用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18" y="7308304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6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重量特别轻</a:t>
            </a:r>
            <a:endParaRPr lang="ko-KR" altLang="en-US" sz="16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3104768" y="5002778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3104768" y="5722858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3104768" y="6448653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3104768" y="7308304"/>
            <a:ext cx="288032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7072" y="3779912"/>
            <a:ext cx="1621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2400" b="1" dirty="0" smtClean="0">
                <a:solidFill>
                  <a:schemeClr val="bg1"/>
                </a:solidFill>
              </a:rPr>
              <a:t>主要 优点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04664" y="1907704"/>
            <a:ext cx="3656340" cy="913457"/>
            <a:chOff x="404664" y="1907704"/>
            <a:chExt cx="3656340" cy="913457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664" y="2123728"/>
              <a:ext cx="1080120" cy="58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556792" y="2051720"/>
              <a:ext cx="25042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dirty="0" smtClean="0">
                  <a:solidFill>
                    <a:schemeClr val="tx2">
                      <a:lumMod val="75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AA</a:t>
              </a:r>
              <a:r>
                <a:rPr lang="en-US" altLang="ko-KR" sz="1000" dirty="0" smtClean="0">
                  <a:solidFill>
                    <a:schemeClr val="tx2">
                      <a:lumMod val="75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sz="4400" dirty="0" smtClean="0">
                  <a:solidFill>
                    <a:schemeClr val="tx2">
                      <a:lumMod val="75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–</a:t>
              </a:r>
              <a:r>
                <a:rPr lang="en-US" altLang="ko-KR" sz="1000" dirty="0" smtClean="0">
                  <a:solidFill>
                    <a:schemeClr val="tx2">
                      <a:lumMod val="75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sz="4400" dirty="0" smtClean="0">
                  <a:solidFill>
                    <a:schemeClr val="tx2">
                      <a:lumMod val="75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01S</a:t>
              </a:r>
              <a:endParaRPr lang="ko-KR" altLang="en-US" sz="4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4864" y="1907704"/>
              <a:ext cx="471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/>
                <a:t>+</a:t>
              </a:r>
              <a:endParaRPr lang="ko-KR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bldLvl="0" animBg="1"/>
      <p:bldP spid="13" grpId="0" bldLvl="0" animBg="1"/>
      <p:bldP spid="14" grpId="0" bldLvl="0" animBg="1"/>
      <p:bldP spid="15" grpId="0" bldLvl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6672" y="394008"/>
            <a:ext cx="568863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  <a:sym typeface="+mn-ea"/>
              </a:rPr>
              <a:t>以气压送端的方式，提供稳定的产品质量</a:t>
            </a: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sym typeface="+mn-ea"/>
              </a:rPr>
              <a:t>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6156176"/>
            <a:ext cx="5400600" cy="223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M-AA-E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0688" y="1475656"/>
            <a:ext cx="5688632" cy="426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672" y="6012160"/>
            <a:ext cx="324035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持续的质量稳定性测试结果表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eter\Google 드라이브\케이엠디지텍\어플리케이터\신형 어플리케이터\사진\누끼 작업(완료)\Applicator(NEW)-9.png"/>
          <p:cNvPicPr>
            <a:picLocks noChangeAspect="1" noChangeArrowheads="1"/>
          </p:cNvPicPr>
          <p:nvPr/>
        </p:nvPicPr>
        <p:blipFill>
          <a:blip r:embed="rId4" cstate="print"/>
          <a:srcRect l="9229" t="6752" r="36938" b="28021"/>
          <a:stretch>
            <a:fillRect/>
          </a:stretch>
        </p:blipFill>
        <p:spPr bwMode="auto">
          <a:xfrm flipV="1">
            <a:off x="1772816" y="2627784"/>
            <a:ext cx="3024336" cy="24540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4704" y="758478"/>
            <a:ext cx="547260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매직" pitchFamily="2" charset="-127"/>
                <a:ea typeface="매직" pitchFamily="2" charset="-127"/>
              </a:rPr>
              <a:t> </a:t>
            </a:r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매직" pitchFamily="2" charset="-127"/>
                <a:ea typeface="宋体" panose="02010600030101010101" pitchFamily="2" charset="-122"/>
              </a:rPr>
              <a:t>端子定位塞</a:t>
            </a: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; </a:t>
            </a:r>
          </a:p>
          <a:p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采用弹性装置缓冲冲击</a:t>
            </a:r>
            <a:endParaRPr lang="en-US" altLang="ko-KR" sz="2800" dirty="0" smtClean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440" y="6443980"/>
            <a:ext cx="57029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1400" b="1" dirty="0" smtClean="0"/>
              <a:t>定位塞前端安装的弹性装置，在定位塞处停止时缓冲震动，更加稳定的供应端子</a:t>
            </a:r>
            <a:r>
              <a:rPr lang="en-US" altLang="zh-CN" sz="1400" b="1" dirty="0" smtClean="0"/>
              <a:t>.</a:t>
            </a:r>
            <a:r>
              <a:rPr lang="en-US" altLang="ko-KR" sz="1600" b="1" dirty="0" smtClean="0"/>
              <a:t>(</a:t>
            </a:r>
            <a:r>
              <a:rPr lang="zh-CN" altLang="en-US" sz="1600" b="1" dirty="0" smtClean="0"/>
              <a:t>专利申请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9834" y="683568"/>
            <a:ext cx="2907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半永久性使用</a:t>
            </a:r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 descr="C:\Users\Peter\Google 드라이브\케이엠디지텍\어플리케이터\신형 어플리케이터\사진\누끼 작업(완료)\Applicator(NEW)-7.png"/>
          <p:cNvPicPr>
            <a:picLocks noChangeAspect="1" noChangeArrowheads="1"/>
          </p:cNvPicPr>
          <p:nvPr/>
        </p:nvPicPr>
        <p:blipFill>
          <a:blip r:embed="rId4" cstate="print"/>
          <a:srcRect l="717"/>
          <a:stretch>
            <a:fillRect/>
          </a:stretch>
        </p:blipFill>
        <p:spPr bwMode="auto">
          <a:xfrm>
            <a:off x="1370714" y="1547664"/>
            <a:ext cx="4146518" cy="2908200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836712" y="1403648"/>
            <a:ext cx="4253230" cy="4411345"/>
            <a:chOff x="836712" y="1403648"/>
            <a:chExt cx="4253230" cy="4411345"/>
          </a:xfrm>
        </p:grpSpPr>
        <p:sp>
          <p:nvSpPr>
            <p:cNvPr id="6" name="TextBox 5"/>
            <p:cNvSpPr txBox="1"/>
            <p:nvPr/>
          </p:nvSpPr>
          <p:spPr>
            <a:xfrm>
              <a:off x="836712" y="5508288"/>
              <a:ext cx="425323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ko-KR" sz="1400" b="1" dirty="0" smtClean="0"/>
                <a:t>安装无油轴承，无需定期润滑也可</a:t>
              </a:r>
              <a:r>
                <a:rPr lang="zh-CN" altLang="ko-KR" sz="1400" b="1" u="sng" dirty="0" smtClean="0"/>
                <a:t>长时间使用</a:t>
              </a:r>
              <a:r>
                <a:rPr lang="en-US" altLang="zh-CN" sz="1400" b="1" dirty="0" smtClean="0"/>
                <a:t>.</a:t>
              </a:r>
              <a:endParaRPr lang="ko-KR" altLang="en-US" sz="1400" b="1" u="sng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3789040" y="1403648"/>
              <a:ext cx="1152128" cy="2664296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36712" y="1763688"/>
            <a:ext cx="4945380" cy="4770442"/>
            <a:chOff x="836712" y="1763688"/>
            <a:chExt cx="4945380" cy="4770442"/>
          </a:xfrm>
        </p:grpSpPr>
        <p:sp>
          <p:nvSpPr>
            <p:cNvPr id="7" name="TextBox 6"/>
            <p:cNvSpPr txBox="1"/>
            <p:nvPr/>
          </p:nvSpPr>
          <p:spPr>
            <a:xfrm>
              <a:off x="836712" y="6012160"/>
              <a:ext cx="49453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ko-KR" sz="1400" dirty="0" smtClean="0"/>
                <a:t>如滑块</a:t>
              </a:r>
              <a:r>
                <a:rPr lang="zh-CN" altLang="en-US" sz="1400" dirty="0" smtClean="0"/>
                <a:t>有磨损</a:t>
              </a:r>
              <a:r>
                <a:rPr lang="en-US" altLang="zh-CN" sz="1400" dirty="0" smtClean="0"/>
                <a:t> </a:t>
              </a:r>
              <a:r>
                <a:rPr lang="zh-CN" altLang="en-US" sz="1400" dirty="0" smtClean="0"/>
                <a:t>，无需更换，只需打开螺栓</a:t>
              </a:r>
              <a:r>
                <a:rPr lang="en-US" altLang="zh-CN" sz="1400" dirty="0" smtClean="0"/>
                <a:t>,</a:t>
              </a:r>
              <a:r>
                <a:rPr lang="zh-CN" altLang="en-US" sz="1400" dirty="0" smtClean="0"/>
                <a:t>拧紧既可再次使用</a:t>
              </a:r>
              <a:r>
                <a:rPr lang="en-US" altLang="zh-CN" sz="1400" dirty="0" smtClean="0"/>
                <a:t>.</a:t>
              </a:r>
            </a:p>
            <a:p>
              <a:r>
                <a:rPr lang="en-US" altLang="ko-KR" sz="1400" dirty="0" smtClean="0"/>
                <a:t> </a:t>
              </a:r>
              <a:r>
                <a:rPr lang="zh-CN" altLang="en-US" sz="1400" dirty="0" smtClean="0"/>
                <a:t>现在模具也可</a:t>
              </a:r>
              <a:r>
                <a:rPr lang="zh-CN" altLang="en-US" sz="1400" b="1" u="sng" dirty="0" smtClean="0"/>
                <a:t>半永久性</a:t>
              </a:r>
              <a:r>
                <a:rPr lang="zh-CN" altLang="en-US" sz="1400" dirty="0" smtClean="0"/>
                <a:t>使用</a:t>
              </a:r>
              <a:r>
                <a:rPr lang="en-US" altLang="zh-CN" sz="1400" dirty="0" smtClean="0"/>
                <a:t>.</a:t>
              </a:r>
              <a:r>
                <a:rPr lang="en-US" altLang="ko-KR" sz="1400" dirty="0" smtClean="0"/>
                <a:t> </a:t>
              </a:r>
              <a:r>
                <a:rPr lang="en-US" altLang="ko-KR" sz="1400" b="1" dirty="0" smtClean="0"/>
                <a:t>(</a:t>
              </a:r>
              <a:r>
                <a:rPr lang="zh-CN" altLang="en-US" sz="1400" b="1" dirty="0" smtClean="0"/>
                <a:t>专利申请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2948947" y="3275856"/>
              <a:ext cx="480053" cy="792088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996952" y="1763688"/>
              <a:ext cx="480053" cy="792088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4664" y="842100"/>
            <a:ext cx="619268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巨大的费用节省</a:t>
            </a: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;</a:t>
            </a:r>
          </a:p>
          <a:p>
            <a:r>
              <a:rPr lang="en-US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            1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台模具可以适用多种端子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 descr="C:\Users\Peter\Google 드라이브\케이엠디지텍\어플리케이터\신형 어플리케이터\사진\누끼 작업(완료)\Applicator(NEW)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2843808"/>
            <a:ext cx="3411488" cy="2752960"/>
          </a:xfrm>
          <a:prstGeom prst="rect">
            <a:avLst/>
          </a:prstGeom>
          <a:noFill/>
        </p:spPr>
      </p:pic>
      <p:cxnSp>
        <p:nvCxnSpPr>
          <p:cNvPr id="9" name="직선 화살표 연결선 8"/>
          <p:cNvCxnSpPr/>
          <p:nvPr/>
        </p:nvCxnSpPr>
        <p:spPr>
          <a:xfrm>
            <a:off x="2780928" y="3779912"/>
            <a:ext cx="1584176" cy="0"/>
          </a:xfrm>
          <a:prstGeom prst="straightConnector1">
            <a:avLst/>
          </a:prstGeom>
          <a:ln w="444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780928" y="5436096"/>
            <a:ext cx="1584176" cy="0"/>
          </a:xfrm>
          <a:prstGeom prst="straightConnector1">
            <a:avLst/>
          </a:prstGeom>
          <a:ln w="444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8960" y="5508104"/>
            <a:ext cx="95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b="1" dirty="0" smtClean="0"/>
              <a:t>可调节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8960" y="3266564"/>
            <a:ext cx="868680" cy="3683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zh-CN" altLang="ko-KR" dirty="0"/>
              <a:t>可调节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688" y="6466433"/>
            <a:ext cx="56921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400" b="1" dirty="0" smtClean="0"/>
              <a:t>端子导向块与端子条可以根据端子尺寸进行流动性的调整</a:t>
            </a:r>
            <a:r>
              <a:rPr lang="en-US" altLang="zh-CN" sz="1400" b="1" dirty="0" smtClean="0"/>
              <a:t>.</a:t>
            </a:r>
            <a:r>
              <a:rPr lang="en-US" altLang="ko-KR" sz="1400" b="1" dirty="0" smtClean="0"/>
              <a:t> </a:t>
            </a:r>
          </a:p>
          <a:p>
            <a:endParaRPr lang="en-US" altLang="ko-KR" sz="1400" b="1" dirty="0" smtClean="0"/>
          </a:p>
          <a:p>
            <a:r>
              <a:rPr lang="zh-CN" altLang="ko-KR" sz="1400" b="1" dirty="0" smtClean="0"/>
              <a:t>大小不同的端子更换安装刀具的话，可用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台模具作业</a:t>
            </a:r>
            <a:r>
              <a:rPr lang="en-US" altLang="zh-CN" sz="1400" b="1" dirty="0" smtClean="0"/>
              <a:t>.</a:t>
            </a:r>
            <a:r>
              <a:rPr lang="en-US" altLang="ko-KR" sz="1400" b="1" dirty="0" smtClean="0"/>
              <a:t> </a:t>
            </a:r>
            <a:r>
              <a:rPr lang="en-US" altLang="ko-KR" sz="1600" b="1" dirty="0" smtClean="0"/>
              <a:t>(</a:t>
            </a:r>
            <a:r>
              <a:rPr lang="zh-CN" altLang="en-US" sz="1600" b="1" dirty="0" smtClean="0"/>
              <a:t>专利申请</a:t>
            </a:r>
            <a:r>
              <a:rPr lang="en-US" altLang="ko-KR" sz="1600" b="1" dirty="0" smtClean="0"/>
              <a:t>)  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Peter\Google 드라이브\케이엠디지텍\어플리케이터\신형 어플리케이터\사진\누끼 작업(완료)\Applicator(NEW)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1907704"/>
            <a:ext cx="4464496" cy="31684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80" y="755576"/>
            <a:ext cx="23577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较轻的重量</a:t>
            </a:r>
            <a:r>
              <a:rPr lang="ko-KR" altLang="en-US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624" y="5868144"/>
            <a:ext cx="3585210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400" b="1" dirty="0" smtClean="0"/>
              <a:t>不直接承受负荷的部分部件是由</a:t>
            </a:r>
            <a:r>
              <a:rPr lang="zh-CN" altLang="ko-KR" sz="1400" b="1" u="sng" dirty="0" smtClean="0"/>
              <a:t>铝材料</a:t>
            </a:r>
            <a:r>
              <a:rPr lang="zh-CN" altLang="ko-KR" sz="1400" b="1" dirty="0" smtClean="0"/>
              <a:t>制作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zh-CN" altLang="ko-KR" sz="1400" b="1" dirty="0" smtClean="0"/>
              <a:t>重量明显减轻</a:t>
            </a:r>
            <a:r>
              <a:rPr lang="en-US" altLang="ko-KR" sz="1400" b="1" dirty="0" smtClean="0"/>
              <a:t> </a:t>
            </a:r>
            <a:r>
              <a:rPr lang="en-US" altLang="ko-KR" sz="1600" b="1" dirty="0" smtClean="0"/>
              <a:t>(</a:t>
            </a:r>
            <a:r>
              <a:rPr lang="zh-CN" altLang="en-US" sz="1600" b="1" dirty="0" smtClean="0"/>
              <a:t>专利申请</a:t>
            </a:r>
            <a:r>
              <a:rPr lang="en-US" altLang="ko-KR" sz="1600" b="1" dirty="0" smtClean="0"/>
              <a:t>)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17.5 T </a:t>
            </a:r>
            <a:r>
              <a:rPr lang="zh-CN" altLang="en-US" sz="1400" b="1" dirty="0" smtClean="0"/>
              <a:t>基板 安装</a:t>
            </a:r>
            <a:r>
              <a:rPr lang="en-US" altLang="ko-KR" sz="1400" b="1" dirty="0" smtClean="0"/>
              <a:t>: 3.7 kg 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8 T     </a:t>
            </a:r>
            <a:r>
              <a:rPr lang="zh-CN" altLang="en-US" sz="1400" b="1" dirty="0" smtClean="0"/>
              <a:t>基板 安装</a:t>
            </a:r>
            <a:r>
              <a:rPr lang="en-US" altLang="ko-KR" sz="1400" b="1" dirty="0" smtClean="0"/>
              <a:t>: 3.2 kg   </a:t>
            </a:r>
            <a:r>
              <a:rPr lang="ko-KR" altLang="en-US" sz="1400" b="1" dirty="0" smtClean="0"/>
              <a:t> 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29403" y="3635896"/>
            <a:ext cx="116522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100" b="1" dirty="0" smtClean="0">
                <a:solidFill>
                  <a:srgbClr val="00B0F0"/>
                </a:solidFill>
              </a:rPr>
              <a:t>快捷式空气装置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2551212" y="3635896"/>
            <a:ext cx="0" cy="79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57197" y="2699792"/>
            <a:ext cx="116522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100" b="1" dirty="0" smtClean="0">
                <a:solidFill>
                  <a:srgbClr val="00B0F0"/>
                </a:solidFill>
              </a:rPr>
              <a:t>激光标志刻度尺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9523" y="2915816"/>
            <a:ext cx="2160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在机身上用激光刻上刻度尺，可轻松的</a:t>
            </a:r>
            <a:r>
              <a:rPr lang="zh-CN" altLang="en-US" sz="1000" dirty="0" smtClean="0"/>
              <a:t>确认</a:t>
            </a:r>
            <a:r>
              <a:rPr lang="ko-KR" altLang="en-US" sz="1000" dirty="0" smtClean="0"/>
              <a:t>送端距离. </a:t>
            </a:r>
            <a:endParaRPr lang="ko-KR" altLang="en-US" sz="1000" dirty="0"/>
          </a:p>
        </p:txBody>
      </p:sp>
      <p:sp>
        <p:nvSpPr>
          <p:cNvPr id="25" name="직사각형 24"/>
          <p:cNvSpPr/>
          <p:nvPr/>
        </p:nvSpPr>
        <p:spPr>
          <a:xfrm>
            <a:off x="838617" y="3896623"/>
            <a:ext cx="17145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1000" dirty="0" smtClean="0">
                <a:solidFill>
                  <a:prstClr val="black"/>
                </a:solidFill>
              </a:rPr>
              <a:t>如果只插入</a:t>
            </a:r>
            <a:r>
              <a:rPr lang="en-US" altLang="zh-CN" sz="1000" dirty="0" smtClean="0">
                <a:solidFill>
                  <a:prstClr val="black"/>
                </a:solidFill>
              </a:rPr>
              <a:t>6π</a:t>
            </a:r>
            <a:r>
              <a:rPr lang="zh-CN" altLang="en-US" sz="1000" dirty="0" smtClean="0">
                <a:solidFill>
                  <a:prstClr val="black"/>
                </a:solidFill>
              </a:rPr>
              <a:t>的空气软管安装完成</a:t>
            </a:r>
            <a:r>
              <a:rPr lang="en-US" altLang="zh-CN" sz="1000" dirty="0" smtClean="0">
                <a:solidFill>
                  <a:prstClr val="black"/>
                </a:solidFill>
              </a:rPr>
              <a:t>. </a:t>
            </a:r>
            <a:r>
              <a:rPr lang="zh-CN" altLang="en-US" sz="1000" dirty="0" smtClean="0">
                <a:solidFill>
                  <a:prstClr val="black"/>
                </a:solidFill>
              </a:rPr>
              <a:t>没有调节器或者过滤器也可以直接使用</a:t>
            </a:r>
            <a:r>
              <a:rPr lang="en-US" altLang="zh-CN" sz="10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146" name="Picture 2" descr="C:\Users\Peter\Google 드라이브\케이엠디지텍\어플리케이터\신형 어플리케이터\사진\누끼 작업(완료)\Applicator(NEW)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539" y="3419872"/>
            <a:ext cx="3168352" cy="2547418"/>
          </a:xfrm>
          <a:prstGeom prst="rect">
            <a:avLst/>
          </a:prstGeom>
          <a:noFill/>
        </p:spPr>
      </p:pic>
      <p:cxnSp>
        <p:nvCxnSpPr>
          <p:cNvPr id="18" name="직선 연결선 17"/>
          <p:cNvCxnSpPr/>
          <p:nvPr/>
        </p:nvCxnSpPr>
        <p:spPr>
          <a:xfrm flipH="1">
            <a:off x="4497755" y="2771800"/>
            <a:ext cx="27594" cy="16561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8680" y="755576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32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宋体" panose="02010600030101010101" pitchFamily="2" charset="-122"/>
              </a:rPr>
              <a:t>风格与便利性兼有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3" grpId="0"/>
      <p:bldP spid="2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2536"/>
            <a:ext cx="6857999" cy="93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908720" y="615617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6712" y="6280447"/>
            <a:ext cx="8991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模具配置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6812"/>
            <a:ext cx="685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全屏显示(4:3)</PresentationFormat>
  <Paragraphs>46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Adobe 고딕 Std B</vt:lpstr>
      <vt:lpstr>FZHuPo-M04T</vt:lpstr>
      <vt:lpstr>맑은 고딕</vt:lpstr>
      <vt:lpstr>宋体</vt:lpstr>
      <vt:lpstr>매직</vt:lpstr>
      <vt:lpstr>Arial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Peter</dc:creator>
  <cp:lastModifiedBy>Administrator</cp:lastModifiedBy>
  <cp:revision>17</cp:revision>
  <dcterms:created xsi:type="dcterms:W3CDTF">2017-05-29T03:42:00Z</dcterms:created>
  <dcterms:modified xsi:type="dcterms:W3CDTF">2020-03-25T03:52:39Z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